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552" r:id="rId5"/>
  </p:sldMasterIdLst>
  <p:notesMasterIdLst>
    <p:notesMasterId r:id="rId19"/>
  </p:notesMasterIdLst>
  <p:handoutMasterIdLst>
    <p:handoutMasterId r:id="rId20"/>
  </p:handoutMasterIdLst>
  <p:sldIdLst>
    <p:sldId id="1706" r:id="rId6"/>
    <p:sldId id="1605" r:id="rId7"/>
    <p:sldId id="1707" r:id="rId8"/>
    <p:sldId id="1708" r:id="rId9"/>
    <p:sldId id="1709" r:id="rId10"/>
    <p:sldId id="1710" r:id="rId11"/>
    <p:sldId id="1711" r:id="rId12"/>
    <p:sldId id="1712" r:id="rId13"/>
    <p:sldId id="1713" r:id="rId14"/>
    <p:sldId id="265" r:id="rId15"/>
    <p:sldId id="283" r:id="rId16"/>
    <p:sldId id="261" r:id="rId17"/>
    <p:sldId id="260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7B7869-5BFF-C84B-ACF3-A09D050470B1}">
          <p14:sldIdLst>
            <p14:sldId id="1706"/>
            <p14:sldId id="1605"/>
          </p14:sldIdLst>
        </p14:section>
        <p14:section name="body" id="{28A64FAC-A435-B547-8112-C50128F27900}">
          <p14:sldIdLst>
            <p14:sldId id="1707"/>
            <p14:sldId id="1708"/>
            <p14:sldId id="1709"/>
            <p14:sldId id="1710"/>
            <p14:sldId id="1711"/>
            <p14:sldId id="1712"/>
            <p14:sldId id="1713"/>
            <p14:sldId id="265"/>
          </p14:sldIdLst>
        </p14:section>
        <p14:section name="outro" id="{A7071F39-36A1-6447-9B46-09ADFEF9D31F}">
          <p14:sldIdLst>
            <p14:sldId id="283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18"/>
    <a:srgbClr val="2D2D30"/>
    <a:srgbClr val="2F2F2F"/>
    <a:srgbClr val="787878"/>
    <a:srgbClr val="595959"/>
    <a:srgbClr val="A6A6A6"/>
    <a:srgbClr val="7F7F7F"/>
    <a:srgbClr val="00BCF2"/>
    <a:srgbClr val="FFFFFF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AE0581-757E-684F-B90A-F312E8A7FE51}" v="245" dt="2019-09-25T20:39:13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330" autoAdjust="0"/>
    <p:restoredTop sz="64626" autoAdjust="0"/>
  </p:normalViewPr>
  <p:slideViewPr>
    <p:cSldViewPr snapToGrid="0">
      <p:cViewPr varScale="1">
        <p:scale>
          <a:sx n="78" d="100"/>
          <a:sy n="78" d="100"/>
        </p:scale>
        <p:origin x="76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8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7223C2-30F4-054E-A8BE-650BF029C6A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E632DEA-DA45-2D45-B683-E17F3C9FBE0F}">
      <dgm:prSet/>
      <dgm:spPr/>
      <dgm:t>
        <a:bodyPr/>
        <a:lstStyle/>
        <a:p>
          <a:r>
            <a:rPr lang="en-US" b="0" i="0" baseline="0"/>
            <a:t>notify a user</a:t>
          </a:r>
          <a:endParaRPr lang="en-US"/>
        </a:p>
      </dgm:t>
    </dgm:pt>
    <dgm:pt modelId="{A661A4F6-AE40-9143-90C6-983616189414}" type="parTrans" cxnId="{A7916064-5A4C-8449-B5E0-A8F4D3526567}">
      <dgm:prSet/>
      <dgm:spPr/>
      <dgm:t>
        <a:bodyPr/>
        <a:lstStyle/>
        <a:p>
          <a:endParaRPr lang="en-US"/>
        </a:p>
      </dgm:t>
    </dgm:pt>
    <dgm:pt modelId="{02F3B9D7-FFF0-9042-8E36-23C39CA4CE1D}" type="sibTrans" cxnId="{A7916064-5A4C-8449-B5E0-A8F4D3526567}">
      <dgm:prSet/>
      <dgm:spPr/>
      <dgm:t>
        <a:bodyPr/>
        <a:lstStyle/>
        <a:p>
          <a:endParaRPr lang="en-US"/>
        </a:p>
      </dgm:t>
    </dgm:pt>
    <dgm:pt modelId="{9D3C1174-D407-AD4F-B30C-5D638AF79F63}">
      <dgm:prSet/>
      <dgm:spPr/>
      <dgm:t>
        <a:bodyPr/>
        <a:lstStyle/>
        <a:p>
          <a:r>
            <a:rPr lang="en-US" b="0" i="0" baseline="0"/>
            <a:t>notify a user in a team</a:t>
          </a:r>
          <a:endParaRPr lang="en-US"/>
        </a:p>
      </dgm:t>
    </dgm:pt>
    <dgm:pt modelId="{9FD2D51A-E1A2-2947-B477-5D878FC4B320}" type="parTrans" cxnId="{2AD9512D-A5E3-3447-ACAC-0D22AB4A30D0}">
      <dgm:prSet/>
      <dgm:spPr/>
      <dgm:t>
        <a:bodyPr/>
        <a:lstStyle/>
        <a:p>
          <a:endParaRPr lang="en-US"/>
        </a:p>
      </dgm:t>
    </dgm:pt>
    <dgm:pt modelId="{4CDCEA03-9721-A54A-9CA4-893F93808624}" type="sibTrans" cxnId="{2AD9512D-A5E3-3447-ACAC-0D22AB4A30D0}">
      <dgm:prSet/>
      <dgm:spPr/>
      <dgm:t>
        <a:bodyPr/>
        <a:lstStyle/>
        <a:p>
          <a:endParaRPr lang="en-US"/>
        </a:p>
      </dgm:t>
    </dgm:pt>
    <dgm:pt modelId="{6C41AD58-7367-F14A-A302-13BF6CFD9B4B}">
      <dgm:prSet/>
      <dgm:spPr/>
      <dgm:t>
        <a:bodyPr/>
        <a:lstStyle/>
        <a:p>
          <a:r>
            <a:rPr lang="en-US" b="0" i="0" baseline="0"/>
            <a:t>notify a user in chat</a:t>
          </a:r>
          <a:endParaRPr lang="en-US"/>
        </a:p>
      </dgm:t>
    </dgm:pt>
    <dgm:pt modelId="{D102A0A7-AF81-EC45-A06E-029DA7B2BD99}" type="parTrans" cxnId="{E6233FF0-7AE7-F14E-B264-25D35D09699C}">
      <dgm:prSet/>
      <dgm:spPr/>
      <dgm:t>
        <a:bodyPr/>
        <a:lstStyle/>
        <a:p>
          <a:endParaRPr lang="en-US"/>
        </a:p>
      </dgm:t>
    </dgm:pt>
    <dgm:pt modelId="{D2C18C37-9FE2-3149-9EC1-FA5A25F8D8AB}" type="sibTrans" cxnId="{E6233FF0-7AE7-F14E-B264-25D35D09699C}">
      <dgm:prSet/>
      <dgm:spPr/>
      <dgm:t>
        <a:bodyPr/>
        <a:lstStyle/>
        <a:p>
          <a:endParaRPr lang="en-US"/>
        </a:p>
      </dgm:t>
    </dgm:pt>
    <dgm:pt modelId="{36FE260B-64AF-464B-8FE4-AFE0B95ADC4A}" type="pres">
      <dgm:prSet presAssocID="{C67223C2-30F4-054E-A8BE-650BF029C6A5}" presName="linear" presStyleCnt="0">
        <dgm:presLayoutVars>
          <dgm:animLvl val="lvl"/>
          <dgm:resizeHandles val="exact"/>
        </dgm:presLayoutVars>
      </dgm:prSet>
      <dgm:spPr/>
    </dgm:pt>
    <dgm:pt modelId="{BF3F69BC-6510-304B-B99A-9257E8F6F2DC}" type="pres">
      <dgm:prSet presAssocID="{DE632DEA-DA45-2D45-B683-E17F3C9FBE0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DE8ADDC-8FB5-A84F-A168-8DC1D5053A6F}" type="pres">
      <dgm:prSet presAssocID="{02F3B9D7-FFF0-9042-8E36-23C39CA4CE1D}" presName="spacer" presStyleCnt="0"/>
      <dgm:spPr/>
    </dgm:pt>
    <dgm:pt modelId="{09DF9BD8-1216-9541-8C25-089E4A77EBE2}" type="pres">
      <dgm:prSet presAssocID="{9D3C1174-D407-AD4F-B30C-5D638AF79F6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B8D19F-CC43-4944-9C84-370533C996E8}" type="pres">
      <dgm:prSet presAssocID="{4CDCEA03-9721-A54A-9CA4-893F93808624}" presName="spacer" presStyleCnt="0"/>
      <dgm:spPr/>
    </dgm:pt>
    <dgm:pt modelId="{A9DC9C41-40E8-9C4F-AB22-2E3A9F0E7104}" type="pres">
      <dgm:prSet presAssocID="{6C41AD58-7367-F14A-A302-13BF6CFD9B4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1308D15-24D7-614E-8FDA-922B48A1B037}" type="presOf" srcId="{9D3C1174-D407-AD4F-B30C-5D638AF79F63}" destId="{09DF9BD8-1216-9541-8C25-089E4A77EBE2}" srcOrd="0" destOrd="0" presId="urn:microsoft.com/office/officeart/2005/8/layout/vList2"/>
    <dgm:cxn modelId="{2AD9512D-A5E3-3447-ACAC-0D22AB4A30D0}" srcId="{C67223C2-30F4-054E-A8BE-650BF029C6A5}" destId="{9D3C1174-D407-AD4F-B30C-5D638AF79F63}" srcOrd="1" destOrd="0" parTransId="{9FD2D51A-E1A2-2947-B477-5D878FC4B320}" sibTransId="{4CDCEA03-9721-A54A-9CA4-893F93808624}"/>
    <dgm:cxn modelId="{FBE90657-D0BE-8F42-82D2-16D8094566E1}" type="presOf" srcId="{DE632DEA-DA45-2D45-B683-E17F3C9FBE0F}" destId="{BF3F69BC-6510-304B-B99A-9257E8F6F2DC}" srcOrd="0" destOrd="0" presId="urn:microsoft.com/office/officeart/2005/8/layout/vList2"/>
    <dgm:cxn modelId="{A7916064-5A4C-8449-B5E0-A8F4D3526567}" srcId="{C67223C2-30F4-054E-A8BE-650BF029C6A5}" destId="{DE632DEA-DA45-2D45-B683-E17F3C9FBE0F}" srcOrd="0" destOrd="0" parTransId="{A661A4F6-AE40-9143-90C6-983616189414}" sibTransId="{02F3B9D7-FFF0-9042-8E36-23C39CA4CE1D}"/>
    <dgm:cxn modelId="{10371A96-4795-2E40-92F7-0AF913430A54}" type="presOf" srcId="{6C41AD58-7367-F14A-A302-13BF6CFD9B4B}" destId="{A9DC9C41-40E8-9C4F-AB22-2E3A9F0E7104}" srcOrd="0" destOrd="0" presId="urn:microsoft.com/office/officeart/2005/8/layout/vList2"/>
    <dgm:cxn modelId="{A11DEFC0-842C-124A-8252-626919D9740F}" type="presOf" srcId="{C67223C2-30F4-054E-A8BE-650BF029C6A5}" destId="{36FE260B-64AF-464B-8FE4-AFE0B95ADC4A}" srcOrd="0" destOrd="0" presId="urn:microsoft.com/office/officeart/2005/8/layout/vList2"/>
    <dgm:cxn modelId="{E6233FF0-7AE7-F14E-B264-25D35D09699C}" srcId="{C67223C2-30F4-054E-A8BE-650BF029C6A5}" destId="{6C41AD58-7367-F14A-A302-13BF6CFD9B4B}" srcOrd="2" destOrd="0" parTransId="{D102A0A7-AF81-EC45-A06E-029DA7B2BD99}" sibTransId="{D2C18C37-9FE2-3149-9EC1-FA5A25F8D8AB}"/>
    <dgm:cxn modelId="{D5763C9C-7C6F-3F43-BF39-220DDD4733D9}" type="presParOf" srcId="{36FE260B-64AF-464B-8FE4-AFE0B95ADC4A}" destId="{BF3F69BC-6510-304B-B99A-9257E8F6F2DC}" srcOrd="0" destOrd="0" presId="urn:microsoft.com/office/officeart/2005/8/layout/vList2"/>
    <dgm:cxn modelId="{01BD0B5E-9F1C-C445-80D8-BA48070E3F58}" type="presParOf" srcId="{36FE260B-64AF-464B-8FE4-AFE0B95ADC4A}" destId="{FDE8ADDC-8FB5-A84F-A168-8DC1D5053A6F}" srcOrd="1" destOrd="0" presId="urn:microsoft.com/office/officeart/2005/8/layout/vList2"/>
    <dgm:cxn modelId="{9E0B1E1B-5E8B-0246-8940-41523739C3F7}" type="presParOf" srcId="{36FE260B-64AF-464B-8FE4-AFE0B95ADC4A}" destId="{09DF9BD8-1216-9541-8C25-089E4A77EBE2}" srcOrd="2" destOrd="0" presId="urn:microsoft.com/office/officeart/2005/8/layout/vList2"/>
    <dgm:cxn modelId="{11B50363-8FC2-5B4F-A91E-E0298CDA94DD}" type="presParOf" srcId="{36FE260B-64AF-464B-8FE4-AFE0B95ADC4A}" destId="{B4B8D19F-CC43-4944-9C84-370533C996E8}" srcOrd="3" destOrd="0" presId="urn:microsoft.com/office/officeart/2005/8/layout/vList2"/>
    <dgm:cxn modelId="{B88B9499-FC72-244F-AC41-C29869EA27A6}" type="presParOf" srcId="{36FE260B-64AF-464B-8FE4-AFE0B95ADC4A}" destId="{A9DC9C41-40E8-9C4F-AB22-2E3A9F0E710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E9E10E-E5C1-458E-86C3-E0C820CC3F9A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54DACD4-15A5-4791-98EB-B2EADF52273B}">
      <dgm:prSet/>
      <dgm:spPr/>
      <dgm:t>
        <a:bodyPr/>
        <a:lstStyle/>
        <a:p>
          <a:r>
            <a:rPr lang="en-US" b="0" i="0" baseline="0"/>
            <a:t>Custom Microsoft Teams app must be installed for the recipient of the notification</a:t>
          </a:r>
          <a:endParaRPr lang="en-US"/>
        </a:p>
      </dgm:t>
    </dgm:pt>
    <dgm:pt modelId="{44B17945-BA1F-46B5-BBC0-A0C743FD01FF}" type="parTrans" cxnId="{AEB3D4C8-24C7-4098-978D-B8FCE526974E}">
      <dgm:prSet/>
      <dgm:spPr/>
      <dgm:t>
        <a:bodyPr/>
        <a:lstStyle/>
        <a:p>
          <a:endParaRPr lang="en-US"/>
        </a:p>
      </dgm:t>
    </dgm:pt>
    <dgm:pt modelId="{19ED42B8-F428-45CC-A397-C0258CEE5508}" type="sibTrans" cxnId="{AEB3D4C8-24C7-4098-978D-B8FCE526974E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D1830D2-9762-4D46-BD36-AF82CF81A2E4}">
      <dgm:prSet/>
      <dgm:spPr/>
      <dgm:t>
        <a:bodyPr/>
        <a:lstStyle/>
        <a:p>
          <a:r>
            <a:rPr lang="en-US" b="0" i="0" baseline="0"/>
            <a:t>Custom Microsoft Teams app must be associated with an Azure AD app registration</a:t>
          </a:r>
          <a:endParaRPr lang="en-US"/>
        </a:p>
      </dgm:t>
    </dgm:pt>
    <dgm:pt modelId="{F30B6615-C822-4211-8DB2-20AB432D6D0D}" type="parTrans" cxnId="{9AF9862D-7347-4E24-9549-DD4438F3A918}">
      <dgm:prSet/>
      <dgm:spPr/>
      <dgm:t>
        <a:bodyPr/>
        <a:lstStyle/>
        <a:p>
          <a:endParaRPr lang="en-US"/>
        </a:p>
      </dgm:t>
    </dgm:pt>
    <dgm:pt modelId="{DA6E64A1-4CC3-441F-9E72-0D59D1761E36}" type="sibTrans" cxnId="{9AF9862D-7347-4E24-9549-DD4438F3A91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50CD4B84-5B04-482F-9453-03A5B808938A}">
      <dgm:prSet/>
      <dgm:spPr/>
      <dgm:t>
        <a:bodyPr/>
        <a:lstStyle/>
        <a:p>
          <a:r>
            <a:rPr lang="en-US" b="0" i="0" baseline="0"/>
            <a:t>Notification activity types must be registered in the custom Microsoft Teams app’s manifest</a:t>
          </a:r>
          <a:endParaRPr lang="en-US"/>
        </a:p>
      </dgm:t>
    </dgm:pt>
    <dgm:pt modelId="{ADFF41F1-00D3-419C-A0E1-BD770D72C379}" type="parTrans" cxnId="{238C0D10-FDFB-4D3F-98E1-99B9EA8E1640}">
      <dgm:prSet/>
      <dgm:spPr/>
      <dgm:t>
        <a:bodyPr/>
        <a:lstStyle/>
        <a:p>
          <a:endParaRPr lang="en-US"/>
        </a:p>
      </dgm:t>
    </dgm:pt>
    <dgm:pt modelId="{4DE3EC64-25A0-4EA5-9640-D45429D2B969}" type="sibTrans" cxnId="{238C0D10-FDFB-4D3F-98E1-99B9EA8E164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DC815EF-2E26-564B-B5B5-F1161491F6ED}" type="pres">
      <dgm:prSet presAssocID="{85E9E10E-E5C1-458E-86C3-E0C820CC3F9A}" presName="Name0" presStyleCnt="0">
        <dgm:presLayoutVars>
          <dgm:animLvl val="lvl"/>
          <dgm:resizeHandles val="exact"/>
        </dgm:presLayoutVars>
      </dgm:prSet>
      <dgm:spPr/>
    </dgm:pt>
    <dgm:pt modelId="{A21CC32D-776D-9D48-89CE-8F3AEBE833EA}" type="pres">
      <dgm:prSet presAssocID="{F54DACD4-15A5-4791-98EB-B2EADF52273B}" presName="compositeNode" presStyleCnt="0">
        <dgm:presLayoutVars>
          <dgm:bulletEnabled val="1"/>
        </dgm:presLayoutVars>
      </dgm:prSet>
      <dgm:spPr/>
    </dgm:pt>
    <dgm:pt modelId="{EDC4D537-D0D8-8046-88BF-4539BDF97337}" type="pres">
      <dgm:prSet presAssocID="{F54DACD4-15A5-4791-98EB-B2EADF52273B}" presName="bgRect" presStyleLbl="bgAccFollowNode1" presStyleIdx="0" presStyleCnt="3"/>
      <dgm:spPr/>
    </dgm:pt>
    <dgm:pt modelId="{6320FE4C-70D2-AE4F-968D-6071D74B5C2B}" type="pres">
      <dgm:prSet presAssocID="{19ED42B8-F428-45CC-A397-C0258CEE5508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1C65C4C8-7629-B041-BD7A-F8D3A58D136F}" type="pres">
      <dgm:prSet presAssocID="{F54DACD4-15A5-4791-98EB-B2EADF52273B}" presName="bottomLine" presStyleLbl="alignNode1" presStyleIdx="1" presStyleCnt="6">
        <dgm:presLayoutVars/>
      </dgm:prSet>
      <dgm:spPr/>
    </dgm:pt>
    <dgm:pt modelId="{220732EA-45C6-E542-8B4F-20122BC60789}" type="pres">
      <dgm:prSet presAssocID="{F54DACD4-15A5-4791-98EB-B2EADF52273B}" presName="nodeText" presStyleLbl="bgAccFollowNode1" presStyleIdx="0" presStyleCnt="3">
        <dgm:presLayoutVars>
          <dgm:bulletEnabled val="1"/>
        </dgm:presLayoutVars>
      </dgm:prSet>
      <dgm:spPr/>
    </dgm:pt>
    <dgm:pt modelId="{D44B5CAB-326C-4F4B-AA9F-D1F829A99B9D}" type="pres">
      <dgm:prSet presAssocID="{19ED42B8-F428-45CC-A397-C0258CEE5508}" presName="sibTrans" presStyleCnt="0"/>
      <dgm:spPr/>
    </dgm:pt>
    <dgm:pt modelId="{436A5192-3ABA-0B41-A361-57A4876823BE}" type="pres">
      <dgm:prSet presAssocID="{2D1830D2-9762-4D46-BD36-AF82CF81A2E4}" presName="compositeNode" presStyleCnt="0">
        <dgm:presLayoutVars>
          <dgm:bulletEnabled val="1"/>
        </dgm:presLayoutVars>
      </dgm:prSet>
      <dgm:spPr/>
    </dgm:pt>
    <dgm:pt modelId="{6004A503-94CA-0D4B-806D-D37BB1103BAE}" type="pres">
      <dgm:prSet presAssocID="{2D1830D2-9762-4D46-BD36-AF82CF81A2E4}" presName="bgRect" presStyleLbl="bgAccFollowNode1" presStyleIdx="1" presStyleCnt="3"/>
      <dgm:spPr/>
    </dgm:pt>
    <dgm:pt modelId="{55BC925E-60F0-5540-8810-C619CE49EE7B}" type="pres">
      <dgm:prSet presAssocID="{DA6E64A1-4CC3-441F-9E72-0D59D1761E3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80A349FF-B566-984E-A6E0-CA64494648B4}" type="pres">
      <dgm:prSet presAssocID="{2D1830D2-9762-4D46-BD36-AF82CF81A2E4}" presName="bottomLine" presStyleLbl="alignNode1" presStyleIdx="3" presStyleCnt="6">
        <dgm:presLayoutVars/>
      </dgm:prSet>
      <dgm:spPr/>
    </dgm:pt>
    <dgm:pt modelId="{8CE7645A-49ED-BF4B-9F8D-9EC1BE57B9E8}" type="pres">
      <dgm:prSet presAssocID="{2D1830D2-9762-4D46-BD36-AF82CF81A2E4}" presName="nodeText" presStyleLbl="bgAccFollowNode1" presStyleIdx="1" presStyleCnt="3">
        <dgm:presLayoutVars>
          <dgm:bulletEnabled val="1"/>
        </dgm:presLayoutVars>
      </dgm:prSet>
      <dgm:spPr/>
    </dgm:pt>
    <dgm:pt modelId="{B2F5D056-81B7-724D-91EE-B7A182BF7AD9}" type="pres">
      <dgm:prSet presAssocID="{DA6E64A1-4CC3-441F-9E72-0D59D1761E36}" presName="sibTrans" presStyleCnt="0"/>
      <dgm:spPr/>
    </dgm:pt>
    <dgm:pt modelId="{5A248149-FB59-BF4A-963B-58CB0294742D}" type="pres">
      <dgm:prSet presAssocID="{50CD4B84-5B04-482F-9453-03A5B808938A}" presName="compositeNode" presStyleCnt="0">
        <dgm:presLayoutVars>
          <dgm:bulletEnabled val="1"/>
        </dgm:presLayoutVars>
      </dgm:prSet>
      <dgm:spPr/>
    </dgm:pt>
    <dgm:pt modelId="{C0537890-FE8D-5741-8FA0-FE584E3F5DD6}" type="pres">
      <dgm:prSet presAssocID="{50CD4B84-5B04-482F-9453-03A5B808938A}" presName="bgRect" presStyleLbl="bgAccFollowNode1" presStyleIdx="2" presStyleCnt="3"/>
      <dgm:spPr/>
    </dgm:pt>
    <dgm:pt modelId="{7966EE16-26ED-D449-B152-E3C2F30154EE}" type="pres">
      <dgm:prSet presAssocID="{4DE3EC64-25A0-4EA5-9640-D45429D2B969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EBA67884-EBCB-7045-B874-9F7F7F7E4A7D}" type="pres">
      <dgm:prSet presAssocID="{50CD4B84-5B04-482F-9453-03A5B808938A}" presName="bottomLine" presStyleLbl="alignNode1" presStyleIdx="5" presStyleCnt="6">
        <dgm:presLayoutVars/>
      </dgm:prSet>
      <dgm:spPr/>
    </dgm:pt>
    <dgm:pt modelId="{B5F5DF3D-3A9A-C442-A116-57291B5130CF}" type="pres">
      <dgm:prSet presAssocID="{50CD4B84-5B04-482F-9453-03A5B808938A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238C0D10-FDFB-4D3F-98E1-99B9EA8E1640}" srcId="{85E9E10E-E5C1-458E-86C3-E0C820CC3F9A}" destId="{50CD4B84-5B04-482F-9453-03A5B808938A}" srcOrd="2" destOrd="0" parTransId="{ADFF41F1-00D3-419C-A0E1-BD770D72C379}" sibTransId="{4DE3EC64-25A0-4EA5-9640-D45429D2B969}"/>
    <dgm:cxn modelId="{89CBCD10-F554-5548-A60E-BE31E2C62238}" type="presOf" srcId="{4DE3EC64-25A0-4EA5-9640-D45429D2B969}" destId="{7966EE16-26ED-D449-B152-E3C2F30154EE}" srcOrd="0" destOrd="0" presId="urn:microsoft.com/office/officeart/2016/7/layout/BasicLinearProcessNumbered"/>
    <dgm:cxn modelId="{B6AC0E13-753A-AB48-8806-20115B3E6908}" type="presOf" srcId="{F54DACD4-15A5-4791-98EB-B2EADF52273B}" destId="{EDC4D537-D0D8-8046-88BF-4539BDF97337}" srcOrd="0" destOrd="0" presId="urn:microsoft.com/office/officeart/2016/7/layout/BasicLinearProcessNumbered"/>
    <dgm:cxn modelId="{8D112A16-8C34-2E4B-913C-85CC8DF5FBDC}" type="presOf" srcId="{19ED42B8-F428-45CC-A397-C0258CEE5508}" destId="{6320FE4C-70D2-AE4F-968D-6071D74B5C2B}" srcOrd="0" destOrd="0" presId="urn:microsoft.com/office/officeart/2016/7/layout/BasicLinearProcessNumbered"/>
    <dgm:cxn modelId="{9AF9862D-7347-4E24-9549-DD4438F3A918}" srcId="{85E9E10E-E5C1-458E-86C3-E0C820CC3F9A}" destId="{2D1830D2-9762-4D46-BD36-AF82CF81A2E4}" srcOrd="1" destOrd="0" parTransId="{F30B6615-C822-4211-8DB2-20AB432D6D0D}" sibTransId="{DA6E64A1-4CC3-441F-9E72-0D59D1761E36}"/>
    <dgm:cxn modelId="{3DDB4833-C09D-384C-96D1-6C598B5A895D}" type="presOf" srcId="{50CD4B84-5B04-482F-9453-03A5B808938A}" destId="{C0537890-FE8D-5741-8FA0-FE584E3F5DD6}" srcOrd="0" destOrd="0" presId="urn:microsoft.com/office/officeart/2016/7/layout/BasicLinearProcessNumbered"/>
    <dgm:cxn modelId="{F897CC63-B6CD-4F4E-84EF-FF087D64A741}" type="presOf" srcId="{2D1830D2-9762-4D46-BD36-AF82CF81A2E4}" destId="{6004A503-94CA-0D4B-806D-D37BB1103BAE}" srcOrd="0" destOrd="0" presId="urn:microsoft.com/office/officeart/2016/7/layout/BasicLinearProcessNumbered"/>
    <dgm:cxn modelId="{C3074C71-50CB-7246-8236-CEA5BC837EF1}" type="presOf" srcId="{85E9E10E-E5C1-458E-86C3-E0C820CC3F9A}" destId="{3DC815EF-2E26-564B-B5B5-F1161491F6ED}" srcOrd="0" destOrd="0" presId="urn:microsoft.com/office/officeart/2016/7/layout/BasicLinearProcessNumbered"/>
    <dgm:cxn modelId="{9F59558E-215F-E64C-BE35-43852BD43C46}" type="presOf" srcId="{DA6E64A1-4CC3-441F-9E72-0D59D1761E36}" destId="{55BC925E-60F0-5540-8810-C619CE49EE7B}" srcOrd="0" destOrd="0" presId="urn:microsoft.com/office/officeart/2016/7/layout/BasicLinearProcessNumbered"/>
    <dgm:cxn modelId="{D1C7F698-31FA-734B-9132-B18B9A968255}" type="presOf" srcId="{2D1830D2-9762-4D46-BD36-AF82CF81A2E4}" destId="{8CE7645A-49ED-BF4B-9F8D-9EC1BE57B9E8}" srcOrd="1" destOrd="0" presId="urn:microsoft.com/office/officeart/2016/7/layout/BasicLinearProcessNumbered"/>
    <dgm:cxn modelId="{4B4A84BB-98D4-AE4E-A456-CBF383787B61}" type="presOf" srcId="{F54DACD4-15A5-4791-98EB-B2EADF52273B}" destId="{220732EA-45C6-E542-8B4F-20122BC60789}" srcOrd="1" destOrd="0" presId="urn:microsoft.com/office/officeart/2016/7/layout/BasicLinearProcessNumbered"/>
    <dgm:cxn modelId="{AEB3D4C8-24C7-4098-978D-B8FCE526974E}" srcId="{85E9E10E-E5C1-458E-86C3-E0C820CC3F9A}" destId="{F54DACD4-15A5-4791-98EB-B2EADF52273B}" srcOrd="0" destOrd="0" parTransId="{44B17945-BA1F-46B5-BBC0-A0C743FD01FF}" sibTransId="{19ED42B8-F428-45CC-A397-C0258CEE5508}"/>
    <dgm:cxn modelId="{2A5C65FC-353E-344D-9715-407A7F8DCC40}" type="presOf" srcId="{50CD4B84-5B04-482F-9453-03A5B808938A}" destId="{B5F5DF3D-3A9A-C442-A116-57291B5130CF}" srcOrd="1" destOrd="0" presId="urn:microsoft.com/office/officeart/2016/7/layout/BasicLinearProcessNumbered"/>
    <dgm:cxn modelId="{2571A0E8-C8E4-FC4E-A394-C58B9960E1C5}" type="presParOf" srcId="{3DC815EF-2E26-564B-B5B5-F1161491F6ED}" destId="{A21CC32D-776D-9D48-89CE-8F3AEBE833EA}" srcOrd="0" destOrd="0" presId="urn:microsoft.com/office/officeart/2016/7/layout/BasicLinearProcessNumbered"/>
    <dgm:cxn modelId="{994F752E-39A4-4A4B-BFDF-E0146F5EC530}" type="presParOf" srcId="{A21CC32D-776D-9D48-89CE-8F3AEBE833EA}" destId="{EDC4D537-D0D8-8046-88BF-4539BDF97337}" srcOrd="0" destOrd="0" presId="urn:microsoft.com/office/officeart/2016/7/layout/BasicLinearProcessNumbered"/>
    <dgm:cxn modelId="{0A60AF20-EBC7-A04F-A772-3B3CF9220471}" type="presParOf" srcId="{A21CC32D-776D-9D48-89CE-8F3AEBE833EA}" destId="{6320FE4C-70D2-AE4F-968D-6071D74B5C2B}" srcOrd="1" destOrd="0" presId="urn:microsoft.com/office/officeart/2016/7/layout/BasicLinearProcessNumbered"/>
    <dgm:cxn modelId="{78CE0804-A64D-624D-A40E-7902C4095B58}" type="presParOf" srcId="{A21CC32D-776D-9D48-89CE-8F3AEBE833EA}" destId="{1C65C4C8-7629-B041-BD7A-F8D3A58D136F}" srcOrd="2" destOrd="0" presId="urn:microsoft.com/office/officeart/2016/7/layout/BasicLinearProcessNumbered"/>
    <dgm:cxn modelId="{AC7355BA-6C4E-854C-BEAA-8685039B02E7}" type="presParOf" srcId="{A21CC32D-776D-9D48-89CE-8F3AEBE833EA}" destId="{220732EA-45C6-E542-8B4F-20122BC60789}" srcOrd="3" destOrd="0" presId="urn:microsoft.com/office/officeart/2016/7/layout/BasicLinearProcessNumbered"/>
    <dgm:cxn modelId="{E32FB35C-54B8-1A41-B0EB-C0DFAD15CF6C}" type="presParOf" srcId="{3DC815EF-2E26-564B-B5B5-F1161491F6ED}" destId="{D44B5CAB-326C-4F4B-AA9F-D1F829A99B9D}" srcOrd="1" destOrd="0" presId="urn:microsoft.com/office/officeart/2016/7/layout/BasicLinearProcessNumbered"/>
    <dgm:cxn modelId="{E174A578-3772-6740-AF7F-7F019094BCBD}" type="presParOf" srcId="{3DC815EF-2E26-564B-B5B5-F1161491F6ED}" destId="{436A5192-3ABA-0B41-A361-57A4876823BE}" srcOrd="2" destOrd="0" presId="urn:microsoft.com/office/officeart/2016/7/layout/BasicLinearProcessNumbered"/>
    <dgm:cxn modelId="{40F0DD6E-1F92-FD49-8D58-D408B8073F2D}" type="presParOf" srcId="{436A5192-3ABA-0B41-A361-57A4876823BE}" destId="{6004A503-94CA-0D4B-806D-D37BB1103BAE}" srcOrd="0" destOrd="0" presId="urn:microsoft.com/office/officeart/2016/7/layout/BasicLinearProcessNumbered"/>
    <dgm:cxn modelId="{3EA86172-EA7C-8742-9768-AD1BF0947295}" type="presParOf" srcId="{436A5192-3ABA-0B41-A361-57A4876823BE}" destId="{55BC925E-60F0-5540-8810-C619CE49EE7B}" srcOrd="1" destOrd="0" presId="urn:microsoft.com/office/officeart/2016/7/layout/BasicLinearProcessNumbered"/>
    <dgm:cxn modelId="{A111E475-7A0A-6A42-9B05-8772FF272AB2}" type="presParOf" srcId="{436A5192-3ABA-0B41-A361-57A4876823BE}" destId="{80A349FF-B566-984E-A6E0-CA64494648B4}" srcOrd="2" destOrd="0" presId="urn:microsoft.com/office/officeart/2016/7/layout/BasicLinearProcessNumbered"/>
    <dgm:cxn modelId="{0D3E0246-B1F6-6047-9A6C-A653EB198F25}" type="presParOf" srcId="{436A5192-3ABA-0B41-A361-57A4876823BE}" destId="{8CE7645A-49ED-BF4B-9F8D-9EC1BE57B9E8}" srcOrd="3" destOrd="0" presId="urn:microsoft.com/office/officeart/2016/7/layout/BasicLinearProcessNumbered"/>
    <dgm:cxn modelId="{52F98312-C9E8-D64B-A331-A75D519A69ED}" type="presParOf" srcId="{3DC815EF-2E26-564B-B5B5-F1161491F6ED}" destId="{B2F5D056-81B7-724D-91EE-B7A182BF7AD9}" srcOrd="3" destOrd="0" presId="urn:microsoft.com/office/officeart/2016/7/layout/BasicLinearProcessNumbered"/>
    <dgm:cxn modelId="{8E74FD37-67B2-574D-BCD2-E54B4EB12C1A}" type="presParOf" srcId="{3DC815EF-2E26-564B-B5B5-F1161491F6ED}" destId="{5A248149-FB59-BF4A-963B-58CB0294742D}" srcOrd="4" destOrd="0" presId="urn:microsoft.com/office/officeart/2016/7/layout/BasicLinearProcessNumbered"/>
    <dgm:cxn modelId="{EA867571-B909-C54B-86B0-0F9B7E567806}" type="presParOf" srcId="{5A248149-FB59-BF4A-963B-58CB0294742D}" destId="{C0537890-FE8D-5741-8FA0-FE584E3F5DD6}" srcOrd="0" destOrd="0" presId="urn:microsoft.com/office/officeart/2016/7/layout/BasicLinearProcessNumbered"/>
    <dgm:cxn modelId="{2CBBCD3B-E23F-7E45-AC49-B61250FBCB5F}" type="presParOf" srcId="{5A248149-FB59-BF4A-963B-58CB0294742D}" destId="{7966EE16-26ED-D449-B152-E3C2F30154EE}" srcOrd="1" destOrd="0" presId="urn:microsoft.com/office/officeart/2016/7/layout/BasicLinearProcessNumbered"/>
    <dgm:cxn modelId="{C0894077-E536-4840-97CE-92D5AF5CC9FD}" type="presParOf" srcId="{5A248149-FB59-BF4A-963B-58CB0294742D}" destId="{EBA67884-EBCB-7045-B874-9F7F7F7E4A7D}" srcOrd="2" destOrd="0" presId="urn:microsoft.com/office/officeart/2016/7/layout/BasicLinearProcessNumbered"/>
    <dgm:cxn modelId="{241EB675-C874-654B-A9A8-601282A938A2}" type="presParOf" srcId="{5A248149-FB59-BF4A-963B-58CB0294742D}" destId="{B5F5DF3D-3A9A-C442-A116-57291B5130CF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F69BC-6510-304B-B99A-9257E8F6F2DC}">
      <dsp:nvSpPr>
        <dsp:cNvPr id="0" name=""/>
        <dsp:cNvSpPr/>
      </dsp:nvSpPr>
      <dsp:spPr>
        <a:xfrm>
          <a:off x="0" y="2712"/>
          <a:ext cx="11533186" cy="128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0" i="0" kern="1200" baseline="0"/>
            <a:t>notify a user</a:t>
          </a:r>
          <a:endParaRPr lang="en-US" sz="5000" kern="1200"/>
        </a:p>
      </dsp:txBody>
      <dsp:txXfrm>
        <a:off x="62826" y="65538"/>
        <a:ext cx="11407534" cy="1161348"/>
      </dsp:txXfrm>
    </dsp:sp>
    <dsp:sp modelId="{09DF9BD8-1216-9541-8C25-089E4A77EBE2}">
      <dsp:nvSpPr>
        <dsp:cNvPr id="0" name=""/>
        <dsp:cNvSpPr/>
      </dsp:nvSpPr>
      <dsp:spPr>
        <a:xfrm>
          <a:off x="0" y="1433712"/>
          <a:ext cx="11533186" cy="128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0" i="0" kern="1200" baseline="0"/>
            <a:t>notify a user in a team</a:t>
          </a:r>
          <a:endParaRPr lang="en-US" sz="5000" kern="1200"/>
        </a:p>
      </dsp:txBody>
      <dsp:txXfrm>
        <a:off x="62826" y="1496538"/>
        <a:ext cx="11407534" cy="1161348"/>
      </dsp:txXfrm>
    </dsp:sp>
    <dsp:sp modelId="{A9DC9C41-40E8-9C4F-AB22-2E3A9F0E7104}">
      <dsp:nvSpPr>
        <dsp:cNvPr id="0" name=""/>
        <dsp:cNvSpPr/>
      </dsp:nvSpPr>
      <dsp:spPr>
        <a:xfrm>
          <a:off x="0" y="2864712"/>
          <a:ext cx="11533186" cy="128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0" i="0" kern="1200" baseline="0"/>
            <a:t>notify a user in chat</a:t>
          </a:r>
          <a:endParaRPr lang="en-US" sz="5000" kern="1200"/>
        </a:p>
      </dsp:txBody>
      <dsp:txXfrm>
        <a:off x="62826" y="2927538"/>
        <a:ext cx="11407534" cy="11613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C4D537-D0D8-8046-88BF-4539BDF97337}">
      <dsp:nvSpPr>
        <dsp:cNvPr id="0" name=""/>
        <dsp:cNvSpPr/>
      </dsp:nvSpPr>
      <dsp:spPr>
        <a:xfrm>
          <a:off x="0" y="0"/>
          <a:ext cx="3604120" cy="43719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991" tIns="330200" rIns="280991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Custom Microsoft Teams app must be installed for the recipient of the notification</a:t>
          </a:r>
          <a:endParaRPr lang="en-US" sz="2500" kern="1200"/>
        </a:p>
      </dsp:txBody>
      <dsp:txXfrm>
        <a:off x="0" y="1661350"/>
        <a:ext cx="3604120" cy="2623185"/>
      </dsp:txXfrm>
    </dsp:sp>
    <dsp:sp modelId="{6320FE4C-70D2-AE4F-968D-6071D74B5C2B}">
      <dsp:nvSpPr>
        <dsp:cNvPr id="0" name=""/>
        <dsp:cNvSpPr/>
      </dsp:nvSpPr>
      <dsp:spPr>
        <a:xfrm>
          <a:off x="1146264" y="437197"/>
          <a:ext cx="1311592" cy="13115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257" tIns="12700" rIns="10225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338342" y="629275"/>
        <a:ext cx="927436" cy="927436"/>
      </dsp:txXfrm>
    </dsp:sp>
    <dsp:sp modelId="{1C65C4C8-7629-B041-BD7A-F8D3A58D136F}">
      <dsp:nvSpPr>
        <dsp:cNvPr id="0" name=""/>
        <dsp:cNvSpPr/>
      </dsp:nvSpPr>
      <dsp:spPr>
        <a:xfrm>
          <a:off x="0" y="4371903"/>
          <a:ext cx="3604120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4A503-94CA-0D4B-806D-D37BB1103BAE}">
      <dsp:nvSpPr>
        <dsp:cNvPr id="0" name=""/>
        <dsp:cNvSpPr/>
      </dsp:nvSpPr>
      <dsp:spPr>
        <a:xfrm>
          <a:off x="3964533" y="0"/>
          <a:ext cx="3604120" cy="43719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991" tIns="330200" rIns="280991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Custom Microsoft Teams app must be associated with an Azure AD app registration</a:t>
          </a:r>
          <a:endParaRPr lang="en-US" sz="2500" kern="1200"/>
        </a:p>
      </dsp:txBody>
      <dsp:txXfrm>
        <a:off x="3964533" y="1661350"/>
        <a:ext cx="3604120" cy="2623185"/>
      </dsp:txXfrm>
    </dsp:sp>
    <dsp:sp modelId="{55BC925E-60F0-5540-8810-C619CE49EE7B}">
      <dsp:nvSpPr>
        <dsp:cNvPr id="0" name=""/>
        <dsp:cNvSpPr/>
      </dsp:nvSpPr>
      <dsp:spPr>
        <a:xfrm>
          <a:off x="5110797" y="437197"/>
          <a:ext cx="1311592" cy="13115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257" tIns="12700" rIns="10225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302875" y="629275"/>
        <a:ext cx="927436" cy="927436"/>
      </dsp:txXfrm>
    </dsp:sp>
    <dsp:sp modelId="{80A349FF-B566-984E-A6E0-CA64494648B4}">
      <dsp:nvSpPr>
        <dsp:cNvPr id="0" name=""/>
        <dsp:cNvSpPr/>
      </dsp:nvSpPr>
      <dsp:spPr>
        <a:xfrm>
          <a:off x="3964533" y="4371903"/>
          <a:ext cx="3604120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537890-FE8D-5741-8FA0-FE584E3F5DD6}">
      <dsp:nvSpPr>
        <dsp:cNvPr id="0" name=""/>
        <dsp:cNvSpPr/>
      </dsp:nvSpPr>
      <dsp:spPr>
        <a:xfrm>
          <a:off x="7929066" y="0"/>
          <a:ext cx="3604120" cy="43719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991" tIns="330200" rIns="280991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Notification activity types must be registered in the custom Microsoft Teams app’s manifest</a:t>
          </a:r>
          <a:endParaRPr lang="en-US" sz="2500" kern="1200"/>
        </a:p>
      </dsp:txBody>
      <dsp:txXfrm>
        <a:off x="7929066" y="1661350"/>
        <a:ext cx="3604120" cy="2623185"/>
      </dsp:txXfrm>
    </dsp:sp>
    <dsp:sp modelId="{7966EE16-26ED-D449-B152-E3C2F30154EE}">
      <dsp:nvSpPr>
        <dsp:cNvPr id="0" name=""/>
        <dsp:cNvSpPr/>
      </dsp:nvSpPr>
      <dsp:spPr>
        <a:xfrm>
          <a:off x="9075330" y="437197"/>
          <a:ext cx="1311592" cy="13115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257" tIns="12700" rIns="10225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9267408" y="629275"/>
        <a:ext cx="927436" cy="927436"/>
      </dsp:txXfrm>
    </dsp:sp>
    <dsp:sp modelId="{EBA67884-EBCB-7045-B874-9F7F7F7E4A7D}">
      <dsp:nvSpPr>
        <dsp:cNvPr id="0" name=""/>
        <dsp:cNvSpPr/>
      </dsp:nvSpPr>
      <dsp:spPr>
        <a:xfrm>
          <a:off x="7929066" y="4371903"/>
          <a:ext cx="3604120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3/12/21 5:01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3/12/21 5:01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3/12/21 5:01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49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3/12/21 5:01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595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3/12/21 5:01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84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3/12/21 5:01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3/12/21 5:01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97" y="296897"/>
            <a:ext cx="11375536" cy="762786"/>
          </a:xfrm>
        </p:spPr>
        <p:txBody>
          <a:bodyPr lIns="146304" tIns="91440" rIns="146304" bIns="91440"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190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190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5ACBF0"/>
          </p15:clr>
        </p15:guide>
        <p15:guide id="2" orient="horz" pos="302">
          <p15:clr>
            <a:srgbClr val="5ACBF0"/>
          </p15:clr>
        </p15:guide>
        <p15:guide id="3" pos="7546">
          <p15:clr>
            <a:srgbClr val="5ACBF0"/>
          </p15:clr>
        </p15:guide>
        <p15:guide id="4" orient="horz" pos="41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87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9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667456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76925075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5545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7891089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9739735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396599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6941179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4473961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2593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17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725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56288972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37281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41625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27156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82111810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38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7439489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93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0442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3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9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54" r:id="rId2"/>
    <p:sldLayoutId id="2147484555" r:id="rId3"/>
    <p:sldLayoutId id="2147484556" r:id="rId4"/>
    <p:sldLayoutId id="2147484557" r:id="rId5"/>
    <p:sldLayoutId id="2147484558" r:id="rId6"/>
    <p:sldLayoutId id="2147484559" r:id="rId7"/>
    <p:sldLayoutId id="2147484560" r:id="rId8"/>
    <p:sldLayoutId id="2147484561" r:id="rId9"/>
    <p:sldLayoutId id="2147484562" r:id="rId10"/>
    <p:sldLayoutId id="2147484563" r:id="rId11"/>
    <p:sldLayoutId id="2147484564" r:id="rId12"/>
    <p:sldLayoutId id="2147484565" r:id="rId13"/>
    <p:sldLayoutId id="2147484566" r:id="rId14"/>
    <p:sldLayoutId id="2147484567" r:id="rId15"/>
    <p:sldLayoutId id="2147484568" r:id="rId16"/>
    <p:sldLayoutId id="2147484569" r:id="rId17"/>
    <p:sldLayoutId id="2147484570" r:id="rId18"/>
    <p:sldLayoutId id="2147484571" r:id="rId19"/>
    <p:sldLayoutId id="2147484572" r:id="rId20"/>
    <p:sldLayoutId id="2147484573" r:id="rId21"/>
    <p:sldLayoutId id="2147484574" r:id="rId22"/>
    <p:sldLayoutId id="2147484575" r:id="rId23"/>
    <p:sldLayoutId id="2147484576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32" y="726654"/>
            <a:ext cx="5889625" cy="3434257"/>
          </a:xfrm>
        </p:spPr>
        <p:txBody>
          <a:bodyPr/>
          <a:lstStyle/>
          <a:p>
            <a:r>
              <a:rPr lang="en-US" dirty="0"/>
              <a:t>Microsoft Teams – Use the teamwork Microsoft Graph endpoint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Use Microsoft Graph to post to the activity feed</a:t>
            </a:r>
          </a:p>
        </p:txBody>
      </p:sp>
    </p:spTree>
    <p:extLst>
      <p:ext uri="{BB962C8B-B14F-4D97-AF65-F5344CB8AC3E}">
        <p14:creationId xmlns:p14="http://schemas.microsoft.com/office/powerpoint/2010/main" val="10168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8647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6158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Understanding the basics of activity feed notification</a:t>
            </a:r>
          </a:p>
          <a:p>
            <a:endParaRPr lang="en-US" sz="1600" dirty="0"/>
          </a:p>
          <a:p>
            <a:r>
              <a:rPr lang="en-US" sz="1600" dirty="0"/>
              <a:t>Requirements for sending activity feed notifications</a:t>
            </a:r>
          </a:p>
          <a:p>
            <a:endParaRPr lang="en-US" sz="1600" dirty="0"/>
          </a:p>
          <a:p>
            <a:r>
              <a:rPr lang="en-US" sz="1600" dirty="0"/>
              <a:t>Sending activity feed notifications</a:t>
            </a:r>
          </a:p>
        </p:txBody>
      </p:sp>
    </p:spTree>
    <p:extLst>
      <p:ext uri="{BB962C8B-B14F-4D97-AF65-F5344CB8AC3E}">
        <p14:creationId xmlns:p14="http://schemas.microsoft.com/office/powerpoint/2010/main" val="10945102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960438"/>
            <a:ext cx="3298789" cy="917575"/>
          </a:xfrm>
        </p:spPr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5097463" cy="3862387"/>
          </a:xfrm>
        </p:spPr>
        <p:txBody>
          <a:bodyPr/>
          <a:lstStyle/>
          <a:p>
            <a:r>
              <a:rPr lang="en-US" dirty="0"/>
              <a:t>Understanding the basics of activity feed notification</a:t>
            </a:r>
          </a:p>
          <a:p>
            <a:endParaRPr lang="en-US" dirty="0"/>
          </a:p>
          <a:p>
            <a:r>
              <a:rPr lang="en-US" dirty="0"/>
              <a:t>Requirements for sending activity feed notifications</a:t>
            </a:r>
          </a:p>
          <a:p>
            <a:endParaRPr lang="en-US" dirty="0"/>
          </a:p>
          <a:p>
            <a:r>
              <a:rPr lang="en-US" dirty="0"/>
              <a:t>Sending activity feed notifications</a:t>
            </a:r>
          </a:p>
        </p:txBody>
      </p:sp>
      <p:pic>
        <p:nvPicPr>
          <p:cNvPr id="6" name="Picture 5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30367F61-06EB-468E-A286-8CF47433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9" r="11517"/>
          <a:stretch/>
        </p:blipFill>
        <p:spPr>
          <a:xfrm>
            <a:off x="6193971" y="0"/>
            <a:ext cx="62425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73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FE7B84-B29E-CF40-90CA-987D798F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feed notifications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2D46C-60F5-CC45-BA33-4BCC41C12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615553"/>
          </a:xfrm>
        </p:spPr>
        <p:txBody>
          <a:bodyPr/>
          <a:lstStyle/>
          <a:p>
            <a:r>
              <a:rPr lang="en-US" dirty="0"/>
              <a:t>Enables apps to notify users to </a:t>
            </a:r>
            <a:br>
              <a:rPr lang="en-US" dirty="0"/>
            </a:br>
            <a:r>
              <a:rPr lang="en-US" dirty="0"/>
              <a:t>see relevant items specific to them</a:t>
            </a: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1EBB136-4AB8-B34C-82D6-ECEEE8DB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872" y="1110723"/>
            <a:ext cx="7473710" cy="5639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FE6CE7D-21B3-2944-8340-F3C4FE743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90" y="3710966"/>
            <a:ext cx="3542773" cy="2068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08224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C1BEB5-B870-3E48-8B2D-A097997F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activity feed notification</a:t>
            </a:r>
          </a:p>
        </p:txBody>
      </p:sp>
      <p:pic>
        <p:nvPicPr>
          <p:cNvPr id="8" name="Picture 7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A85C58A9-343F-C941-AB34-CF0B4FE6A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43" y="1294606"/>
            <a:ext cx="10674775" cy="506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2394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EB24-31B1-7144-B402-0B852AE42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feed notification capabilities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4A7061F-7E87-554A-94DC-ADE62D9482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6078121"/>
              </p:ext>
            </p:extLst>
          </p:nvPr>
        </p:nvGraphicFramePr>
        <p:xfrm>
          <a:off x="465138" y="1919803"/>
          <a:ext cx="11533187" cy="4154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66799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5345-E7BD-184E-8410-75B391641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Requirements for sending activity feed notifications</a:t>
            </a:r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96387263-BD36-4203-8E26-AED713E75D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8680074"/>
              </p:ext>
            </p:extLst>
          </p:nvPr>
        </p:nvGraphicFramePr>
        <p:xfrm>
          <a:off x="465138" y="2168525"/>
          <a:ext cx="11533187" cy="437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761747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6638E-AAD9-624C-900B-C81512DB5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Associate Microsoft Teams apps with Azure AD apps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B4559-447F-A849-A903-A218A578C9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813948" cy="4370427"/>
          </a:xfrm>
        </p:spPr>
        <p:txBody>
          <a:bodyPr/>
          <a:lstStyle/>
          <a:p>
            <a:r>
              <a:rPr lang="en-US" sz="24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manifest.json</a:t>
            </a:r>
            <a:endParaRPr lang="en-US" sz="2400" b="1" dirty="0">
              <a:solidFill>
                <a:schemeClr val="accent1"/>
              </a:solidFill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"$schema": "",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manifestVersion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"1.8",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webApplicationInfo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"id": "8a2d385d-8504-43f8-a9b2-80caa44bfe22",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"resource": "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app.contoso.com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/8a2d385d-8504-43f8-a9b2-80caa44bfe22"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455572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AE4FA-C17D-A245-BA0D-191B93ED0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820738"/>
          </a:xfrm>
        </p:spPr>
        <p:txBody>
          <a:bodyPr/>
          <a:lstStyle/>
          <a:p>
            <a:r>
              <a:rPr lang="en-US" dirty="0"/>
              <a:t>Register the supported activity types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707CB-8173-CB42-A84C-13C31420DA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50329"/>
            <a:ext cx="11533187" cy="5478423"/>
          </a:xfrm>
        </p:spPr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manifest.json</a:t>
            </a:r>
            <a:endParaRPr lang="en-US" b="1" dirty="0">
              <a:solidFill>
                <a:schemeClr val="accent1"/>
              </a:solidFill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manifestVersion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"1.8",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"activities":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activityTypes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"type":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userMention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"description": "Personal Mention Activity",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templateText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"{actor} added the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959873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96212-E642-C744-AB40-D8E17CE1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643" y="604157"/>
            <a:ext cx="11533187" cy="6186314"/>
          </a:xfrm>
        </p:spPr>
        <p:txBody>
          <a:bodyPr/>
          <a:lstStyle/>
          <a:p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 POST https://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graph.microsoft.com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/v1.0/teams/{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sendActivityNotification</a:t>
            </a:r>
            <a:endParaRPr lang="en-US" sz="1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"topic":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"source":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entityUrl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"value": `https://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graph.microsoft.com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/beta/teams/{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}`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activityType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userMention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previewText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": { "content": "New tab created" },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"recipient":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"@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odata.type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microsoft.graph.aadUserNotificationRecipient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": "{recipient-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}"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templateParameters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{ "name":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", "value": "Word"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]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12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9820594E7B0041BAC4DECBBC892FF9" ma:contentTypeVersion="8" ma:contentTypeDescription="Create a new document." ma:contentTypeScope="" ma:versionID="a4814d1cc1d58eee3ea03778ca413c81">
  <xsd:schema xmlns:xsd="http://www.w3.org/2001/XMLSchema" xmlns:xs="http://www.w3.org/2001/XMLSchema" xmlns:p="http://schemas.microsoft.com/office/2006/metadata/properties" xmlns:ns2="61b79488-63fd-46f4-b1bf-09cb63d2085e" targetNamespace="http://schemas.microsoft.com/office/2006/metadata/properties" ma:root="true" ma:fieldsID="40fb5444c5ccb72d5b900b723022c04a" ns2:_="">
    <xsd:import namespace="61b79488-63fd-46f4-b1bf-09cb63d208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79488-63fd-46f4-b1bf-09cb63d20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1EE5866-A3ED-447F-9386-F25EB40726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1D25C1-2135-48C5-8BF1-D610241FBA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79488-63fd-46f4-b1bf-09cb63d20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3C4BB6-DB8D-4070-8F7B-E5A2778ED62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61b79488-63fd-46f4-b1bf-09cb63d2085e"/>
    <ds:schemaRef ds:uri="http://purl.org/dc/elements/1.1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535</Words>
  <Application>Microsoft Macintosh PowerPoint</Application>
  <PresentationFormat>Custom</PresentationFormat>
  <Paragraphs>91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1_Office 365 PPT Template - 2017</vt:lpstr>
      <vt:lpstr>Microsoft Teams – Use the teamwork Microsoft Graph endpoint</vt:lpstr>
      <vt:lpstr>Overview</vt:lpstr>
      <vt:lpstr>Activity feed notifications</vt:lpstr>
      <vt:lpstr>Anatomy of an activity feed notification</vt:lpstr>
      <vt:lpstr>Activity feed notification capabilities</vt:lpstr>
      <vt:lpstr>Requirements for sending activity feed notifications</vt:lpstr>
      <vt:lpstr>Associate Microsoft Teams apps with Azure AD apps</vt:lpstr>
      <vt:lpstr>Register the supported activity types </vt:lpstr>
      <vt:lpstr>PowerPoint Presentation</vt:lpstr>
      <vt:lpstr>Demo</vt:lpstr>
      <vt:lpstr>Summary</vt:lpstr>
      <vt:lpstr>Thank you.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Connell</dc:creator>
  <cp:lastModifiedBy/>
  <cp:revision>1</cp:revision>
  <dcterms:created xsi:type="dcterms:W3CDTF">2020-02-10T14:19:06Z</dcterms:created>
  <dcterms:modified xsi:type="dcterms:W3CDTF">2021-03-12T22:14:20Z</dcterms:modified>
</cp:coreProperties>
</file>